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039E302-D59A-4C14-8FDA-F0E3A93A7FD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C9A2F6-BC33-44E6-BF2D-FEC11EBE3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33400"/>
            <a:ext cx="8186548" cy="3967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Организация </a:t>
            </a:r>
            <a:br>
              <a:rPr lang="ru-RU" dirty="0" smtClean="0"/>
            </a:br>
            <a:r>
              <a:rPr lang="ru-RU" dirty="0" smtClean="0"/>
              <a:t>непосредственно образовательной деятельности </a:t>
            </a:r>
            <a:br>
              <a:rPr lang="ru-RU" dirty="0" smtClean="0"/>
            </a:br>
            <a:r>
              <a:rPr lang="ru-RU" dirty="0" smtClean="0"/>
              <a:t>в соответствии с ФГОС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143512"/>
            <a:ext cx="5614844" cy="11012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: Балашова А.Н.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2214554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0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8429653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528638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000372"/>
            <a:ext cx="40004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614363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435768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1241588309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2285992"/>
            <a:ext cx="4762500" cy="45720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37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357562"/>
            <a:ext cx="778671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00115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look.com.ua-17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197522"/>
            <a:ext cx="6690400" cy="366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ltn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0"/>
            <a:ext cx="631033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Найдите три отличия и три сходства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5312" y="4714884"/>
            <a:ext cx="69627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SAM_1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414337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10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276" y="214290"/>
            <a:ext cx="500072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НОД </a:t>
            </a:r>
            <a:br>
              <a:rPr lang="ru-RU" dirty="0" smtClean="0"/>
            </a:br>
            <a:r>
              <a:rPr lang="ru-RU" dirty="0" smtClean="0"/>
              <a:t>( Партнерская форма) Рабочее пространство при разной форме организации ОД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011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1"/>
            <a:ext cx="4776809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SAM_10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8626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SAM_10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0"/>
            <a:ext cx="5143536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324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857232"/>
            <a:ext cx="250033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71612"/>
            <a:ext cx="278608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SAM_10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2500282"/>
            <a:ext cx="378621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18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643314"/>
            <a:ext cx="3786182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6</Words>
  <Application>Microsoft Office PowerPoint</Application>
  <PresentationFormat>Экран (4:3)</PresentationFormat>
  <Paragraphs>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   Организация  непосредственно образовательной деятельности  в соответствии с ФГОС </vt:lpstr>
      <vt:lpstr>Слайд 2</vt:lpstr>
      <vt:lpstr> Найдите три отличия и три сходства </vt:lpstr>
      <vt:lpstr> НОД  ( Партнерская форма) Рабочее пространство при разной форме организации ОД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непосредственно образовательной деятельности  в соответствии с ФГОС</dc:title>
  <dc:creator>Admin</dc:creator>
  <cp:lastModifiedBy>Admin</cp:lastModifiedBy>
  <cp:revision>9</cp:revision>
  <dcterms:created xsi:type="dcterms:W3CDTF">2015-01-29T16:54:33Z</dcterms:created>
  <dcterms:modified xsi:type="dcterms:W3CDTF">2015-02-24T18:17:49Z</dcterms:modified>
</cp:coreProperties>
</file>